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1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05672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3853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4436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423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9020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10506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3364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7438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91943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46153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4415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52CF-5301-4D6D-B5C7-24CA2780A7F6}" type="datetimeFigureOut">
              <a:rPr lang="pt-BR" smtClean="0"/>
              <a:pPr/>
              <a:t>31/08/2016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D583C-1342-4060-A55C-F65B9CF997A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4817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57334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Lizandra</dc:creator>
  <cp:lastModifiedBy>admin</cp:lastModifiedBy>
  <cp:revision>1</cp:revision>
  <dcterms:created xsi:type="dcterms:W3CDTF">2016-08-29T16:49:26Z</dcterms:created>
  <dcterms:modified xsi:type="dcterms:W3CDTF">2016-08-31T23:34:26Z</dcterms:modified>
</cp:coreProperties>
</file>