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1F13D-6A2D-4CF6-A1AC-9957871C9943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82E3-EAA7-4082-B4D9-5047F6767B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4279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40818-F158-4DAF-8CC4-FFFF408BE6E4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E970E-AD30-4BEC-A879-C8EDAC15E3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95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16EA-3EE6-4FC9-8C11-58C54415D08C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394-A673-4C1E-8E2F-9118997C2A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9767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B270C-43AA-44C9-8094-66E8A94869CA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D03F-592D-42CF-83ED-534F3B17D7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6938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9C16-1E3F-4D1E-AE9F-D9D6578F54A7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5E90-BF54-40EC-97D3-BA3D206E37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3483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F159-CB06-4A05-860B-3F55C816FBBD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1EBB7-8216-4538-9B64-CCB995D615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4913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96B73-2925-4711-985B-B0321A1C0702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86491-F8E3-4514-8355-56873DDB05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184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0921-D7D3-4E0F-A4C4-3CA0BACA8A09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B5384-FCCC-4042-8CDE-BC19BF1997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936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72944-690A-4AA6-AF4C-F4532ACF7A56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A3E9-18B9-427F-BFC2-70C9F17F48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023E8-3789-4CAA-ABA0-0F847E4CFD13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0B6D2-B09F-47A6-B518-1B7F2F0E1C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969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585D-B650-439C-996F-6E880B171EC5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B5B4-0BD8-499F-BC68-ADA13C4D67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8717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1FC140-F999-4F50-BC4A-87F79A6B07EA}" type="datetimeFigureOut">
              <a:rPr lang="pt-BR"/>
              <a:pPr>
                <a:defRPr/>
              </a:pPr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16E869A-EC02-4436-B40B-93788729B2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0" y="1115616"/>
            <a:ext cx="6858000" cy="6477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CaixaDeTexto 12"/>
          <p:cNvSpPr txBox="1">
            <a:spLocks noChangeArrowheads="1"/>
          </p:cNvSpPr>
          <p:nvPr/>
        </p:nvSpPr>
        <p:spPr bwMode="auto">
          <a:xfrm>
            <a:off x="0" y="1115616"/>
            <a:ext cx="40326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200" b="1" dirty="0">
                <a:solidFill>
                  <a:schemeClr val="accent6">
                    <a:lumMod val="50000"/>
                  </a:schemeClr>
                </a:solidFill>
              </a:rPr>
              <a:t>NOME DA </a:t>
            </a:r>
            <a:r>
              <a:rPr lang="pt-BR" altLang="pt-BR" sz="1200" b="1" dirty="0" smtClean="0">
                <a:solidFill>
                  <a:schemeClr val="accent6">
                    <a:lumMod val="50000"/>
                  </a:schemeClr>
                </a:solidFill>
              </a:rPr>
              <a:t>IES:</a:t>
            </a:r>
            <a:endParaRPr lang="pt-BR" altLang="pt-BR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/>
            <a:r>
              <a:rPr lang="pt-BR" altLang="pt-BR" sz="1200" b="1" dirty="0" smtClean="0">
                <a:solidFill>
                  <a:schemeClr val="accent6">
                    <a:lumMod val="50000"/>
                  </a:schemeClr>
                </a:solidFill>
              </a:rPr>
              <a:t>Curso: </a:t>
            </a:r>
            <a:endParaRPr lang="pt-BR" altLang="pt-BR" sz="12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/>
            <a:endParaRPr lang="pt-BR" altLang="pt-BR" sz="1200" b="1" dirty="0">
              <a:solidFill>
                <a:schemeClr val="tx2"/>
              </a:solidFill>
            </a:endParaRPr>
          </a:p>
        </p:txBody>
      </p:sp>
      <p:sp>
        <p:nvSpPr>
          <p:cNvPr id="2054" name="CaixaDeTexto 14"/>
          <p:cNvSpPr txBox="1">
            <a:spLocks noChangeArrowheads="1"/>
          </p:cNvSpPr>
          <p:nvPr/>
        </p:nvSpPr>
        <p:spPr bwMode="auto">
          <a:xfrm>
            <a:off x="44450" y="2268538"/>
            <a:ext cx="27368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 sz="1200" b="1" dirty="0">
              <a:solidFill>
                <a:schemeClr val="tx2"/>
              </a:solidFill>
            </a:endParaRPr>
          </a:p>
        </p:txBody>
      </p:sp>
      <p:sp>
        <p:nvSpPr>
          <p:cNvPr id="2055" name="CaixaDeTexto 13"/>
          <p:cNvSpPr txBox="1">
            <a:spLocks noChangeArrowheads="1"/>
          </p:cNvSpPr>
          <p:nvPr/>
        </p:nvSpPr>
        <p:spPr bwMode="auto">
          <a:xfrm>
            <a:off x="1490661" y="2082899"/>
            <a:ext cx="47466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1400" b="1" dirty="0">
              <a:solidFill>
                <a:schemeClr val="tx2"/>
              </a:solidFill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0" y="2915816"/>
            <a:ext cx="3344863" cy="3127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CaixaDeTexto 17"/>
          <p:cNvSpPr txBox="1">
            <a:spLocks noChangeArrowheads="1"/>
          </p:cNvSpPr>
          <p:nvPr/>
        </p:nvSpPr>
        <p:spPr bwMode="auto">
          <a:xfrm>
            <a:off x="0" y="2915816"/>
            <a:ext cx="3321050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INTRODUÇÃO/OBJETIVOS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3514725" y="2915816"/>
            <a:ext cx="3343275" cy="3127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CaixaDeTexto 20"/>
          <p:cNvSpPr txBox="1">
            <a:spLocks noChangeArrowheads="1"/>
          </p:cNvSpPr>
          <p:nvPr/>
        </p:nvSpPr>
        <p:spPr bwMode="auto">
          <a:xfrm>
            <a:off x="3536950" y="2915816"/>
            <a:ext cx="3321050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RESULTADOS E DISCUSSÕES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-15875" y="3275856"/>
            <a:ext cx="3373438" cy="21946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540000" algn="just"/>
            <a:endParaRPr lang="pt-BR" sz="1400" b="1" u="sng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3433765" y="3275856"/>
            <a:ext cx="3430586" cy="21946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540000" algn="just"/>
            <a:endParaRPr lang="pt-BR" sz="1100" dirty="0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1113" y="5553075"/>
            <a:ext cx="3343275" cy="3746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CaixaDeTexto 25"/>
          <p:cNvSpPr txBox="1">
            <a:spLocks noChangeArrowheads="1"/>
          </p:cNvSpPr>
          <p:nvPr/>
        </p:nvSpPr>
        <p:spPr bwMode="auto">
          <a:xfrm>
            <a:off x="33338" y="5586413"/>
            <a:ext cx="3321050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METODOLOGIA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3433764" y="5553075"/>
            <a:ext cx="3403600" cy="3746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5" name="CaixaDeTexto 27"/>
          <p:cNvSpPr txBox="1">
            <a:spLocks noChangeArrowheads="1"/>
          </p:cNvSpPr>
          <p:nvPr/>
        </p:nvSpPr>
        <p:spPr bwMode="auto">
          <a:xfrm>
            <a:off x="3490913" y="5586413"/>
            <a:ext cx="3346450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CONCLUSÃO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0" y="6012160"/>
            <a:ext cx="3371851" cy="26574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540385" algn="just">
              <a:spcAft>
                <a:spcPts val="0"/>
              </a:spcAft>
            </a:pPr>
            <a:endParaRPr lang="pt-BR" sz="11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433763" y="6011862"/>
            <a:ext cx="3403601" cy="129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5400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3433765" y="7346950"/>
            <a:ext cx="3455985" cy="3746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9" name="CaixaDeTexto 31"/>
          <p:cNvSpPr txBox="1">
            <a:spLocks noChangeArrowheads="1"/>
          </p:cNvSpPr>
          <p:nvPr/>
        </p:nvSpPr>
        <p:spPr bwMode="auto">
          <a:xfrm>
            <a:off x="3433765" y="7367588"/>
            <a:ext cx="3424235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REFERÊNCIAS</a:t>
            </a: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3433765" y="7755215"/>
            <a:ext cx="3455985" cy="93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endParaRPr lang="pt-BR" sz="1100" dirty="0"/>
          </a:p>
        </p:txBody>
      </p:sp>
      <p:sp>
        <p:nvSpPr>
          <p:cNvPr id="34" name="Retângulo de cantos arredondados 33"/>
          <p:cNvSpPr/>
          <p:nvPr/>
        </p:nvSpPr>
        <p:spPr>
          <a:xfrm>
            <a:off x="7938" y="8732838"/>
            <a:ext cx="6842125" cy="3746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2" name="CaixaDeTexto 34"/>
          <p:cNvSpPr txBox="1">
            <a:spLocks noChangeArrowheads="1"/>
          </p:cNvSpPr>
          <p:nvPr/>
        </p:nvSpPr>
        <p:spPr bwMode="auto">
          <a:xfrm>
            <a:off x="30163" y="8766175"/>
            <a:ext cx="6807200" cy="307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400" b="1" dirty="0">
                <a:solidFill>
                  <a:schemeClr val="accent6">
                    <a:lumMod val="50000"/>
                  </a:schemeClr>
                </a:solidFill>
              </a:rPr>
              <a:t>Agradecimentos:</a:t>
            </a:r>
            <a:r>
              <a:rPr lang="pt-BR" altLang="pt-BR" sz="14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0" y="1979712"/>
            <a:ext cx="6858001" cy="7921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60648" y="1979712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pt-BR" altLang="pt-BR" sz="1600" b="1" dirty="0" smtClean="0">
                <a:solidFill>
                  <a:schemeClr val="accent6">
                    <a:lumMod val="50000"/>
                  </a:schemeClr>
                </a:solidFill>
              </a:rPr>
              <a:t>TÍTULO</a:t>
            </a:r>
          </a:p>
          <a:p>
            <a:pPr eaLnBrk="1" hangingPunct="1"/>
            <a:r>
              <a:rPr lang="pt-BR" altLang="pt-BR" sz="1000" b="1" dirty="0" smtClean="0">
                <a:solidFill>
                  <a:schemeClr val="accent6">
                    <a:lumMod val="50000"/>
                  </a:schemeClr>
                </a:solidFill>
              </a:rPr>
              <a:t>Autor (</a:t>
            </a:r>
            <a:r>
              <a:rPr lang="pt-BR" altLang="pt-BR" sz="1000" b="1" dirty="0" err="1" smtClean="0">
                <a:solidFill>
                  <a:schemeClr val="accent6">
                    <a:lumMod val="50000"/>
                  </a:schemeClr>
                </a:solidFill>
              </a:rPr>
              <a:t>es</a:t>
            </a:r>
            <a:r>
              <a:rPr lang="pt-BR" altLang="pt-BR" sz="1000" b="1" dirty="0" smtClean="0">
                <a:solidFill>
                  <a:schemeClr val="accent6">
                    <a:lumMod val="50000"/>
                  </a:schemeClr>
                </a:solidFill>
              </a:rPr>
              <a:t>): </a:t>
            </a:r>
          </a:p>
          <a:p>
            <a:pPr eaLnBrk="1" hangingPunct="1"/>
            <a:r>
              <a:rPr lang="pt-BR" altLang="pt-BR" sz="1000" b="1" dirty="0" smtClean="0">
                <a:solidFill>
                  <a:schemeClr val="accent6">
                    <a:lumMod val="50000"/>
                  </a:schemeClr>
                </a:solidFill>
              </a:rPr>
              <a:t>Orientador(a):</a:t>
            </a:r>
          </a:p>
          <a:p>
            <a:pPr eaLnBrk="1" hangingPunct="1"/>
            <a:r>
              <a:rPr lang="pt-BR" altLang="pt-BR" sz="1000" b="1" dirty="0" smtClean="0">
                <a:solidFill>
                  <a:schemeClr val="accent6">
                    <a:lumMod val="50000"/>
                  </a:schemeClr>
                </a:solidFill>
              </a:rPr>
              <a:t>Órgão financiador: </a:t>
            </a:r>
          </a:p>
          <a:p>
            <a:pPr algn="ctr" eaLnBrk="1" hangingPunct="1"/>
            <a:endParaRPr lang="pt-BR" altLang="pt-BR" b="1" dirty="0">
              <a:solidFill>
                <a:schemeClr val="tx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875" y="-8318"/>
            <a:ext cx="6858000" cy="1029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25</Words>
  <Application>Microsoft Office PowerPoint</Application>
  <PresentationFormat>Apresentação na tela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Caroline</dc:creator>
  <cp:lastModifiedBy>admin</cp:lastModifiedBy>
  <cp:revision>37</cp:revision>
  <dcterms:created xsi:type="dcterms:W3CDTF">2014-06-27T23:59:52Z</dcterms:created>
  <dcterms:modified xsi:type="dcterms:W3CDTF">2016-08-31T23:35:44Z</dcterms:modified>
</cp:coreProperties>
</file>