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BEB5"/>
    <a:srgbClr val="E6F2DF"/>
    <a:srgbClr val="FDFDFD"/>
    <a:srgbClr val="F5F5F5"/>
    <a:srgbClr val="BDD7EE"/>
    <a:srgbClr val="D7EACC"/>
    <a:srgbClr val="C3DFCC"/>
    <a:srgbClr val="CBDEF1"/>
    <a:srgbClr val="BDCCE4"/>
    <a:srgbClr val="BBCA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069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48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70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83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64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37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77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062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86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919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238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7F578-B4F7-4632-8296-90CAE1851F8C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9F9FB-E286-474B-8F8F-7ADFE6C198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44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0" y="1998371"/>
            <a:ext cx="12192000" cy="1193800"/>
          </a:xfrm>
        </p:spPr>
        <p:txBody>
          <a:bodyPr/>
          <a:lstStyle/>
          <a:p>
            <a:r>
              <a:rPr lang="pt-BR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Título da apresentação</a:t>
            </a:r>
            <a:endParaRPr lang="pt-BR" b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3626493"/>
            <a:ext cx="12192000" cy="119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Autor(es): </a:t>
            </a:r>
            <a:r>
              <a:rPr lang="pt-BR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Nome do autor;</a:t>
            </a:r>
          </a:p>
          <a:p>
            <a:r>
              <a:rPr lang="pt-BR" sz="2400" dirty="0">
                <a:latin typeface="Trebuchet MS" panose="020B0603020202020204" pitchFamily="34" charset="0"/>
                <a:cs typeface="Arial" panose="020B0604020202020204" pitchFamily="34" charset="0"/>
              </a:rPr>
              <a:t>	</a:t>
            </a:r>
            <a:r>
              <a:rPr lang="pt-BR" sz="2400" smtClean="0">
                <a:latin typeface="Trebuchet MS" panose="020B0603020202020204" pitchFamily="34" charset="0"/>
                <a:cs typeface="Arial" panose="020B0604020202020204" pitchFamily="34" charset="0"/>
              </a:rPr>
              <a:t>          Nome do coautor</a:t>
            </a:r>
            <a:r>
              <a:rPr lang="pt-BR" sz="24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.</a:t>
            </a:r>
            <a:endParaRPr lang="pt-BR" sz="24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0" y="5679582"/>
            <a:ext cx="12192000" cy="5691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São Luiz Gonzaga, 20 de outubro de 2020</a:t>
            </a:r>
            <a:endParaRPr lang="pt-BR" sz="20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58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476517" y="1665439"/>
            <a:ext cx="11238963" cy="927487"/>
          </a:xfrm>
        </p:spPr>
        <p:txBody>
          <a:bodyPr>
            <a:normAutofit/>
          </a:bodyPr>
          <a:lstStyle/>
          <a:p>
            <a:r>
              <a:rPr lang="pt-BR" sz="48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Título da apresentação</a:t>
            </a:r>
            <a:endParaRPr lang="pt-BR" sz="4800" b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323255" y="3057410"/>
            <a:ext cx="9545486" cy="3043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Tópico 1;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Tópico 2;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6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Tópico 3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39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30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Tema do Office</vt:lpstr>
      <vt:lpstr>Título da apresentação</vt:lpstr>
      <vt:lpstr>Título da apresentação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Borges</dc:creator>
  <cp:lastModifiedBy>Leonardo Farias</cp:lastModifiedBy>
  <cp:revision>14</cp:revision>
  <dcterms:created xsi:type="dcterms:W3CDTF">2017-10-03T19:14:42Z</dcterms:created>
  <dcterms:modified xsi:type="dcterms:W3CDTF">2020-09-09T19:08:17Z</dcterms:modified>
</cp:coreProperties>
</file>